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89E21-DB78-4B5A-AACC-838687E9B037}" type="datetimeFigureOut">
              <a:rPr lang="ar-KW" smtClean="0"/>
              <a:t>05/05/1433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A2C77-52BA-4372-81F4-76E162BDB24E}" type="slidenum">
              <a:rPr lang="ar-KW" smtClean="0"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ILY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571" y="2357571"/>
            <a:ext cx="2142857" cy="2142857"/>
          </a:xfrm>
          <a:prstGeom prst="rect">
            <a:avLst/>
          </a:prstGeom>
        </p:spPr>
      </p:pic>
      <p:pic>
        <p:nvPicPr>
          <p:cNvPr id="6" name="Picture 5" descr="SEM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6" y="2352524"/>
            <a:ext cx="2448267" cy="2152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2</cp:revision>
  <dcterms:created xsi:type="dcterms:W3CDTF">2012-03-27T18:36:10Z</dcterms:created>
  <dcterms:modified xsi:type="dcterms:W3CDTF">2012-03-27T18:50:16Z</dcterms:modified>
</cp:coreProperties>
</file>